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92"/>
    <p:restoredTop sz="94592"/>
  </p:normalViewPr>
  <p:slideViewPr>
    <p:cSldViewPr snapToGrid="0" snapToObjects="1">
      <p:cViewPr varScale="1">
        <p:scale>
          <a:sx n="91" d="100"/>
          <a:sy n="91" d="100"/>
        </p:scale>
        <p:origin x="5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65FBC-9A64-804E-B662-B7546861B95F}" type="datetimeFigureOut">
              <a:rPr lang="fr-FR" smtClean="0"/>
              <a:t>21/12/2019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B7C7E-5E04-7642-A119-416438760C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3243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7A90-CF16-D843-AACA-5A4376FFD2FB}" type="datetimeFigureOut">
              <a:rPr lang="fr-FR" smtClean="0"/>
              <a:t>21/12/2019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3191-D5AE-F44A-B025-94C72EA69F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889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7A90-CF16-D843-AACA-5A4376FFD2FB}" type="datetimeFigureOut">
              <a:rPr lang="fr-FR" smtClean="0"/>
              <a:t>21/12/2019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3191-D5AE-F44A-B025-94C72EA69F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9294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7A90-CF16-D843-AACA-5A4376FFD2FB}" type="datetimeFigureOut">
              <a:rPr lang="fr-FR" smtClean="0"/>
              <a:t>21/12/2019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3191-D5AE-F44A-B025-94C72EA69F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2460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7A90-CF16-D843-AACA-5A4376FFD2FB}" type="datetimeFigureOut">
              <a:rPr lang="fr-FR" smtClean="0"/>
              <a:t>21/12/2019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3191-D5AE-F44A-B025-94C72EA69F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517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7A90-CF16-D843-AACA-5A4376FFD2FB}" type="datetimeFigureOut">
              <a:rPr lang="fr-FR" smtClean="0"/>
              <a:t>21/12/2019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3191-D5AE-F44A-B025-94C72EA69F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4761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7A90-CF16-D843-AACA-5A4376FFD2FB}" type="datetimeFigureOut">
              <a:rPr lang="fr-FR" smtClean="0"/>
              <a:t>21/12/2019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3191-D5AE-F44A-B025-94C72EA69F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8394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7A90-CF16-D843-AACA-5A4376FFD2FB}" type="datetimeFigureOut">
              <a:rPr lang="fr-FR" smtClean="0"/>
              <a:t>21/12/2019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3191-D5AE-F44A-B025-94C72EA69F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6274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7A90-CF16-D843-AACA-5A4376FFD2FB}" type="datetimeFigureOut">
              <a:rPr lang="fr-FR" smtClean="0"/>
              <a:t>21/12/2019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3191-D5AE-F44A-B025-94C72EA69F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5699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7A90-CF16-D843-AACA-5A4376FFD2FB}" type="datetimeFigureOut">
              <a:rPr lang="fr-FR" smtClean="0"/>
              <a:t>21/12/2019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3191-D5AE-F44A-B025-94C72EA69F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4451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7A90-CF16-D843-AACA-5A4376FFD2FB}" type="datetimeFigureOut">
              <a:rPr lang="fr-FR" smtClean="0"/>
              <a:t>21/12/2019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3191-D5AE-F44A-B025-94C72EA69F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2494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7A90-CF16-D843-AACA-5A4376FFD2FB}" type="datetimeFigureOut">
              <a:rPr lang="fr-FR" smtClean="0"/>
              <a:t>21/12/2019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3191-D5AE-F44A-B025-94C72EA69F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7288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D7A90-CF16-D843-AACA-5A4376FFD2FB}" type="datetimeFigureOut">
              <a:rPr lang="fr-FR" smtClean="0"/>
              <a:t>21/12/2019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A3191-D5AE-F44A-B025-94C72EA69F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889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308FA9-9949-E748-9DDD-BF46A1D298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7286" y="281353"/>
            <a:ext cx="11633982" cy="4220307"/>
          </a:xfrm>
          <a:ln w="57150">
            <a:noFill/>
            <a:prstDash val="solid"/>
          </a:ln>
        </p:spPr>
        <p:txBody>
          <a:bodyPr>
            <a:normAutofit fontScale="90000"/>
          </a:bodyPr>
          <a:lstStyle/>
          <a:p>
            <a:br>
              <a:rPr lang="fr-FR" sz="5400" b="1" dirty="0">
                <a:solidFill>
                  <a:srgbClr val="7030A0"/>
                </a:solidFill>
              </a:rPr>
            </a:br>
            <a:r>
              <a:rPr lang="fr-FR" sz="5400" b="1" dirty="0">
                <a:solidFill>
                  <a:srgbClr val="7030A0"/>
                </a:solidFill>
              </a:rPr>
              <a:t>Fermeture du 24 décembre au 1</a:t>
            </a:r>
            <a:r>
              <a:rPr lang="fr-FR" sz="5400" b="1" baseline="30000" dirty="0">
                <a:solidFill>
                  <a:srgbClr val="7030A0"/>
                </a:solidFill>
              </a:rPr>
              <a:t>er</a:t>
            </a:r>
            <a:r>
              <a:rPr lang="fr-FR" sz="5400" b="1" dirty="0">
                <a:solidFill>
                  <a:srgbClr val="7030A0"/>
                </a:solidFill>
              </a:rPr>
              <a:t> janvier</a:t>
            </a:r>
            <a:br>
              <a:rPr lang="fr-FR" sz="5400" b="1" dirty="0">
                <a:solidFill>
                  <a:srgbClr val="7030A0"/>
                </a:solidFill>
              </a:rPr>
            </a:br>
            <a:br>
              <a:rPr lang="fr-FR" sz="5400" b="1" dirty="0">
                <a:solidFill>
                  <a:srgbClr val="7030A0"/>
                </a:solidFill>
              </a:rPr>
            </a:br>
            <a:r>
              <a:rPr lang="fr-FR" sz="5400" b="1" dirty="0">
                <a:solidFill>
                  <a:srgbClr val="7030A0"/>
                </a:solidFill>
              </a:rPr>
              <a:t>Toute l’équipe « Ombré Fenêtre » </a:t>
            </a:r>
            <a:br>
              <a:rPr lang="fr-FR" sz="4800" b="1" dirty="0">
                <a:solidFill>
                  <a:srgbClr val="7030A0"/>
                </a:solidFill>
              </a:rPr>
            </a:br>
            <a:r>
              <a:rPr lang="fr-FR" sz="4800" b="1" dirty="0">
                <a:solidFill>
                  <a:srgbClr val="7030A0"/>
                </a:solidFill>
              </a:rPr>
              <a:t>vous souhaite de belles fêtes de fin d’année !</a:t>
            </a:r>
            <a:br>
              <a:rPr lang="fr-FR" sz="4800" dirty="0"/>
            </a:b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10517597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0</Words>
  <Application>Microsoft Macintosh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 Fermeture du 24 décembre au 1er janvier  Toute l’équipe « Ombré Fenêtre »  vous souhaite de belles fêtes de fin d’année 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soleil est arrivé ….  N’attendez pas l’été pour aménager vos espaces détente, pensez dès maintenant:  STORE BANNE BRISE SOLEIL ORIENTABLE (BSO) PERGOLA…  </dc:title>
  <dc:creator>Nicolas Moy</dc:creator>
  <cp:lastModifiedBy>Nicolas Moy</cp:lastModifiedBy>
  <cp:revision>10</cp:revision>
  <cp:lastPrinted>2019-07-29T13:52:53Z</cp:lastPrinted>
  <dcterms:created xsi:type="dcterms:W3CDTF">2019-03-23T06:53:50Z</dcterms:created>
  <dcterms:modified xsi:type="dcterms:W3CDTF">2019-12-21T09:09:07Z</dcterms:modified>
</cp:coreProperties>
</file>